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4850" y="3206750"/>
            <a:ext cx="3162300" cy="444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2200275"/>
            <a:ext cx="10998200" cy="2457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88015" y="220027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40085" y="374840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79150" cy="5365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0720" y="232092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25060" y="6094730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2092325"/>
            <a:ext cx="10883900" cy="2673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69280" y="4344035"/>
            <a:ext cx="58991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616075"/>
            <a:ext cx="10985500" cy="3625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055" y="3598545"/>
            <a:ext cx="4513580" cy="892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55" y="4606925"/>
            <a:ext cx="6265545" cy="56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2025-12-17T02:34:07Z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